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0"/>
  </p:notesMasterIdLst>
  <p:sldIdLst>
    <p:sldId id="256" r:id="rId3"/>
    <p:sldId id="257" r:id="rId4"/>
    <p:sldId id="258" r:id="rId5"/>
    <p:sldId id="259" r:id="rId6"/>
    <p:sldId id="261" r:id="rId7"/>
    <p:sldId id="260" r:id="rId8"/>
    <p:sldId id="265" r:id="rId9"/>
    <p:sldId id="264" r:id="rId11"/>
    <p:sldId id="263" r:id="rId12"/>
    <p:sldId id="266" r:id="rId13"/>
    <p:sldId id="262" r:id="rId14"/>
    <p:sldId id="268" r:id="rId15"/>
    <p:sldId id="269" r:id="rId16"/>
    <p:sldId id="270" r:id="rId17"/>
    <p:sldId id="271" r:id="rId18"/>
    <p:sldId id="273" r:id="rId19"/>
    <p:sldId id="272" r:id="rId20"/>
    <p:sldId id="279" r:id="rId21"/>
    <p:sldId id="274" r:id="rId22"/>
    <p:sldId id="275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1" autoAdjust="0"/>
    <p:restoredTop sz="94660"/>
  </p:normalViewPr>
  <p:slideViewPr>
    <p:cSldViewPr snapToGrid="0">
      <p:cViewPr varScale="1">
        <p:scale>
          <a:sx n="53" d="100"/>
          <a:sy n="53" d="100"/>
        </p:scale>
        <p:origin x="1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6" Type="http://schemas.openxmlformats.org/officeDocument/2006/relationships/tableStyles" Target="tableStyles.xml"/><Relationship Id="rId25" Type="http://schemas.openxmlformats.org/officeDocument/2006/relationships/viewProps" Target="viewProps.xml"/><Relationship Id="rId24" Type="http://schemas.openxmlformats.org/officeDocument/2006/relationships/presProps" Target="presProps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1" Type="http://schemas.openxmlformats.org/officeDocument/2006/relationships/tags" Target="../tags/tag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1" Type="http://schemas.openxmlformats.org/officeDocument/2006/relationships/tags" Target="../tags/tag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8.xml"/><Relationship Id="rId4" Type="http://schemas.openxmlformats.org/officeDocument/2006/relationships/tags" Target="../tags/tag7.xml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tags" Target="../tags/tag6.xml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9.png"/><Relationship Id="rId3" Type="http://schemas.openxmlformats.org/officeDocument/2006/relationships/tags" Target="../tags/tag10.xml"/><Relationship Id="rId2" Type="http://schemas.openxmlformats.org/officeDocument/2006/relationships/image" Target="../media/image16.png"/><Relationship Id="rId1" Type="http://schemas.openxmlformats.org/officeDocument/2006/relationships/tags" Target="../tags/tag9.xml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0.png"/><Relationship Id="rId2" Type="http://schemas.openxmlformats.org/officeDocument/2006/relationships/image" Target="../media/image16.png"/><Relationship Id="rId1" Type="http://schemas.openxmlformats.org/officeDocument/2006/relationships/tags" Target="../tags/tag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1" Type="http://schemas.openxmlformats.org/officeDocument/2006/relationships/tags" Target="../tags/tag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tags" Target="../tags/tag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7.7 - 7.14 </a:t>
            </a:r>
            <a:r>
              <a:rPr lang="zh-CN" altLang="en-US" dirty="0"/>
              <a:t>学习</a:t>
            </a:r>
            <a:r>
              <a:rPr lang="zh-CN" altLang="en-US" dirty="0"/>
              <a:t>内容</a:t>
            </a:r>
            <a:endParaRPr lang="zh-CN" alt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/>
              <a:t>王韵清</a:t>
            </a:r>
            <a:endParaRPr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R</a:t>
            </a:r>
            <a:r>
              <a:rPr lang="en-US"/>
              <a:t>esNet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屏幕截图 2024-07-09 20070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09320" y="1691005"/>
            <a:ext cx="8339455" cy="417639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R</a:t>
            </a:r>
            <a:r>
              <a:rPr lang="en-US"/>
              <a:t>esNext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屏幕截图 2024-07-09 20523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5805" y="1511300"/>
            <a:ext cx="10044430" cy="456311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RNN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链式</a:t>
            </a:r>
            <a:endParaRPr lang="zh-CN" altLang="en-US"/>
          </a:p>
          <a:p>
            <a:r>
              <a:rPr lang="zh-CN" altLang="en-US"/>
              <a:t>同时参考现有输入和过去</a:t>
            </a:r>
            <a:r>
              <a:rPr lang="zh-CN" altLang="en-US"/>
              <a:t>记忆</a:t>
            </a:r>
            <a:endParaRPr lang="zh-CN" altLang="en-US"/>
          </a:p>
        </p:txBody>
      </p:sp>
      <p:pic>
        <p:nvPicPr>
          <p:cNvPr id="6" name="Picture 5"/>
          <p:cNvPicPr/>
          <p:nvPr>
            <p:custDataLst>
              <p:tags r:id="rId1"/>
            </p:custDataLst>
          </p:nvPr>
        </p:nvPicPr>
        <p:blipFill>
          <a:blip r:embed="rId2"/>
        </p:blipFill>
        <p:spPr>
          <a:xfrm>
            <a:off x="6096000" y="1691005"/>
            <a:ext cx="4762500" cy="3429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/>
              <a:t>	LSTM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838200" y="1922780"/>
            <a:ext cx="10515600" cy="415671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T</a:t>
            </a:r>
            <a:r>
              <a:rPr lang="en-US"/>
              <a:t>ransformer</a:t>
            </a:r>
            <a:endParaRPr lang="en-US"/>
          </a:p>
        </p:txBody>
      </p:sp>
      <p:pic>
        <p:nvPicPr>
          <p:cNvPr id="4" name="Picture 3" descr="屏幕截图 2024-07-12 20164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58945" y="151130"/>
            <a:ext cx="6493510" cy="655510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2650" y="180340"/>
            <a:ext cx="10515600" cy="1325563"/>
          </a:xfrm>
        </p:spPr>
        <p:txBody>
          <a:bodyPr/>
          <a:p>
            <a:r>
              <a:rPr lang="en-US" sz="2800"/>
              <a:t>Embedding </a:t>
            </a:r>
            <a:r>
              <a:rPr lang="zh-CN" altLang="en-US" sz="2800"/>
              <a:t>单词</a:t>
            </a:r>
            <a:r>
              <a:rPr lang="en-US" altLang="zh-CN" sz="2800"/>
              <a:t> -&gt; </a:t>
            </a:r>
            <a:r>
              <a:rPr lang="zh-CN" altLang="en-US" sz="2800"/>
              <a:t>词向量</a:t>
            </a:r>
            <a:endParaRPr lang="zh-CN" altLang="en-US" sz="2800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809625" y="1063625"/>
            <a:ext cx="5334000" cy="1181100"/>
          </a:xfrm>
          <a:prstGeom prst="rect">
            <a:avLst/>
          </a:prstGeom>
        </p:spPr>
      </p:pic>
      <p:pic>
        <p:nvPicPr>
          <p:cNvPr id="5" name="Picture 4" descr="屏幕截图 2024-07-12 1950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715" y="2380615"/>
            <a:ext cx="6200775" cy="39116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custDataLst>
              <p:tags r:id="rId4"/>
            </p:custDataLst>
          </p:nvPr>
        </p:nvSpPr>
        <p:spPr>
          <a:xfrm>
            <a:off x="5659120" y="253047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800"/>
              <a:t>计算</a:t>
            </a:r>
            <a:r>
              <a:rPr lang="zh-CN" altLang="en-US" sz="2800"/>
              <a:t>相关性</a:t>
            </a:r>
            <a:endParaRPr lang="zh-CN" altLang="en-US" sz="2800"/>
          </a:p>
          <a:p>
            <a:r>
              <a:rPr lang="zh-CN" altLang="en-US" sz="2800"/>
              <a:t>相关性与</a:t>
            </a:r>
            <a:r>
              <a:rPr lang="en-US" altLang="zh-CN" sz="2800"/>
              <a:t>v</a:t>
            </a:r>
            <a:r>
              <a:rPr lang="zh-CN" altLang="en-US" sz="2800"/>
              <a:t>点乘</a:t>
            </a:r>
            <a:r>
              <a:rPr lang="en-US" altLang="zh-CN" sz="2800"/>
              <a:t> -&gt; </a:t>
            </a:r>
            <a:r>
              <a:rPr lang="zh-CN" altLang="en-US" sz="2800"/>
              <a:t>输出向量</a:t>
            </a:r>
            <a:endParaRPr lang="zh-CN" altLang="en-US" sz="2800"/>
          </a:p>
        </p:txBody>
      </p:sp>
      <p:sp>
        <p:nvSpPr>
          <p:cNvPr id="7" name="Title 1"/>
          <p:cNvSpPr>
            <a:spLocks noGrp="1"/>
          </p:cNvSpPr>
          <p:nvPr>
            <p:custDataLst>
              <p:tags r:id="rId5"/>
            </p:custDataLst>
          </p:nvPr>
        </p:nvSpPr>
        <p:spPr>
          <a:xfrm>
            <a:off x="6714490" y="120459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800"/>
              <a:t>self - attention</a:t>
            </a:r>
            <a:endParaRPr lang="en-US" altLang="zh-CN" sz="48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Masked-attention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屏幕截图 2024-07-12 20164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003165" y="151130"/>
            <a:ext cx="6493510" cy="6555105"/>
          </a:xfrm>
          <a:prstGeom prst="rect">
            <a:avLst/>
          </a:prstGeom>
        </p:spPr>
      </p:pic>
      <p:pic>
        <p:nvPicPr>
          <p:cNvPr id="5" name="Picture 4" descr="屏幕截图 2024-07-13 11081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828040" y="2307590"/>
            <a:ext cx="7123430" cy="373697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Cross attention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屏幕截图 2024-07-12 20164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363210" y="98425"/>
            <a:ext cx="6493510" cy="6555105"/>
          </a:xfrm>
          <a:prstGeom prst="rect">
            <a:avLst/>
          </a:prstGeom>
        </p:spPr>
      </p:pic>
      <p:pic>
        <p:nvPicPr>
          <p:cNvPr id="5" name="Picture 4" descr="屏幕截图 2024-07-12 20150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7755" y="2166620"/>
            <a:ext cx="7254875" cy="401066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GNN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42925" y="2715895"/>
            <a:ext cx="10515600" cy="210566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爬虫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headers -&gt; </a:t>
            </a:r>
            <a:r>
              <a:rPr lang="zh-CN" altLang="en-US"/>
              <a:t>伪装成</a:t>
            </a:r>
            <a:r>
              <a:rPr lang="zh-CN" altLang="en-US"/>
              <a:t>网站</a:t>
            </a:r>
            <a:endParaRPr lang="zh-CN" altLang="en-US"/>
          </a:p>
          <a:p>
            <a:r>
              <a:rPr lang="en-US" altLang="zh-CN"/>
              <a:t>bs4</a:t>
            </a:r>
            <a:r>
              <a:rPr lang="zh-CN" altLang="en-US"/>
              <a:t>库</a:t>
            </a:r>
            <a:r>
              <a:rPr lang="en-US" altLang="zh-CN"/>
              <a:t>BeautifulSoup -&gt; </a:t>
            </a:r>
            <a:r>
              <a:rPr lang="zh-CN" altLang="en-US"/>
              <a:t>解析</a:t>
            </a:r>
            <a:r>
              <a:rPr lang="en-US" altLang="zh-CN"/>
              <a:t>html</a:t>
            </a:r>
            <a:endParaRPr lang="en-US" altLang="zh-CN"/>
          </a:p>
          <a:p>
            <a:r>
              <a:rPr lang="en-US" altLang="zh-CN"/>
              <a:t>findAll / find -&gt; </a:t>
            </a:r>
            <a:r>
              <a:rPr lang="zh-CN" altLang="en-US"/>
              <a:t>根据想要内容的特征找到</a:t>
            </a:r>
            <a:r>
              <a:rPr lang="zh-CN" altLang="en-US"/>
              <a:t>内容</a:t>
            </a:r>
            <a:endParaRPr lang="zh-C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Pytorch  -&gt; </a:t>
            </a:r>
            <a:r>
              <a:rPr lang="zh-CN" altLang="en-US">
                <a:sym typeface="+mn-ea"/>
              </a:rPr>
              <a:t>创建数据集</a:t>
            </a:r>
            <a:endParaRPr lang="en-US" altLang="zh-C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pPr marL="457200" lvl="1" indent="0">
              <a:buNone/>
            </a:pPr>
            <a:r>
              <a:rPr lang="zh-CN" altLang="en-US"/>
              <a:t>由</a:t>
            </a:r>
            <a:r>
              <a:rPr lang="en-US" altLang="zh-CN"/>
              <a:t>init</a:t>
            </a:r>
            <a:r>
              <a:rPr lang="zh-CN" altLang="en-US"/>
              <a:t>，</a:t>
            </a:r>
            <a:r>
              <a:rPr lang="en-US" altLang="zh-CN"/>
              <a:t>getitem</a:t>
            </a:r>
            <a:r>
              <a:rPr lang="zh-CN" altLang="en-US"/>
              <a:t>，</a:t>
            </a:r>
            <a:r>
              <a:rPr lang="en-US" altLang="zh-CN"/>
              <a:t>len</a:t>
            </a:r>
            <a:r>
              <a:rPr lang="zh-CN" altLang="en-US"/>
              <a:t>三个函数</a:t>
            </a:r>
            <a:r>
              <a:rPr lang="zh-CN" altLang="en-US"/>
              <a:t>组成</a:t>
            </a:r>
            <a:endParaRPr lang="zh-CN" altLang="en-US"/>
          </a:p>
        </p:txBody>
      </p:sp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301750" y="2397760"/>
            <a:ext cx="6513195" cy="386778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服务器</a:t>
            </a:r>
            <a:r>
              <a:rPr lang="zh-CN" altLang="en-US"/>
              <a:t>训练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AutoDL </a:t>
            </a:r>
            <a:r>
              <a:rPr lang="zh-CN" altLang="en-US"/>
              <a:t>创建实例</a:t>
            </a:r>
            <a:endParaRPr lang="zh-CN" altLang="en-US"/>
          </a:p>
          <a:p>
            <a:r>
              <a:rPr lang="zh-CN" altLang="en-US"/>
              <a:t>创建新的</a:t>
            </a:r>
            <a:r>
              <a:rPr lang="zh-CN" altLang="en-US"/>
              <a:t>环境</a:t>
            </a:r>
            <a:endParaRPr lang="zh-CN" altLang="en-US"/>
          </a:p>
          <a:p>
            <a:r>
              <a:rPr lang="en-US" altLang="zh-CN"/>
              <a:t>Xftp</a:t>
            </a:r>
            <a:r>
              <a:rPr lang="zh-CN" altLang="en-US"/>
              <a:t>上传</a:t>
            </a:r>
            <a:r>
              <a:rPr lang="zh-CN" altLang="en-US"/>
              <a:t>数据</a:t>
            </a:r>
            <a:endParaRPr lang="zh-CN" altLang="en-US"/>
          </a:p>
          <a:p>
            <a:r>
              <a:rPr lang="en-US" altLang="zh-CN"/>
              <a:t>pycharm -&gt; </a:t>
            </a:r>
            <a:r>
              <a:rPr lang="en-US" altLang="zh-CN"/>
              <a:t>project interpreter -&gt; on SSH</a:t>
            </a:r>
            <a:endParaRPr lang="en-US" altLang="zh-C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创建</a:t>
            </a:r>
            <a:r>
              <a:rPr lang="zh-CN" altLang="en-US"/>
              <a:t>模型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由</a:t>
            </a:r>
            <a:r>
              <a:rPr lang="en-US" altLang="zh-CN"/>
              <a:t> init</a:t>
            </a:r>
            <a:r>
              <a:rPr lang="zh-CN" altLang="en-US"/>
              <a:t>和</a:t>
            </a:r>
            <a:r>
              <a:rPr lang="en-US" altLang="zh-CN"/>
              <a:t>forward</a:t>
            </a:r>
            <a:r>
              <a:rPr lang="zh-CN" altLang="en-US"/>
              <a:t>两个函数</a:t>
            </a:r>
            <a:r>
              <a:rPr lang="zh-CN" altLang="en-US"/>
              <a:t>组成</a:t>
            </a:r>
            <a:endParaRPr lang="zh-CN" altLang="en-US"/>
          </a:p>
          <a:p>
            <a:r>
              <a:rPr lang="zh-CN" altLang="en-US"/>
              <a:t>需要权重初始化的情况下增加一个</a:t>
            </a:r>
            <a:r>
              <a:rPr lang="en-US" altLang="zh-CN"/>
              <a:t>initialize_weight</a:t>
            </a:r>
            <a:r>
              <a:rPr lang="zh-CN" altLang="en-US"/>
              <a:t>函数</a:t>
            </a:r>
            <a:endParaRPr lang="zh-CN" altLang="en-US"/>
          </a:p>
          <a:p>
            <a:r>
              <a:rPr lang="en-US" altLang="zh-CN"/>
              <a:t>init</a:t>
            </a:r>
            <a:r>
              <a:rPr lang="zh-CN" altLang="en-US"/>
              <a:t>搭建模型，</a:t>
            </a:r>
            <a:r>
              <a:rPr lang="en-US" altLang="zh-CN"/>
              <a:t>forward</a:t>
            </a:r>
            <a:r>
              <a:rPr lang="zh-CN" altLang="en-US"/>
              <a:t>向前</a:t>
            </a:r>
            <a:r>
              <a:rPr lang="zh-CN" altLang="en-US"/>
              <a:t>传播</a:t>
            </a:r>
            <a:endParaRPr lang="zh-CN" altLang="en-US"/>
          </a:p>
        </p:txBody>
      </p:sp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009015" y="3389630"/>
            <a:ext cx="5752465" cy="31521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训练</a:t>
            </a:r>
            <a:r>
              <a:rPr lang="en-US" altLang="zh-CN"/>
              <a:t> &amp; </a:t>
            </a:r>
            <a:r>
              <a:rPr lang="zh-CN" altLang="en-US"/>
              <a:t>测试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实例化模型、选择损失函数、</a:t>
            </a:r>
            <a:r>
              <a:rPr lang="en-US" altLang="zh-CN"/>
              <a:t> </a:t>
            </a:r>
            <a:r>
              <a:rPr lang="zh-CN" altLang="en-US"/>
              <a:t>选择</a:t>
            </a:r>
            <a:r>
              <a:rPr lang="zh-CN" altLang="en-US"/>
              <a:t>优化器</a:t>
            </a:r>
            <a:endParaRPr lang="zh-CN" altLang="en-US"/>
          </a:p>
          <a:p>
            <a:r>
              <a:rPr lang="zh-CN" altLang="en-US"/>
              <a:t>在指定的循环次数里</a:t>
            </a:r>
            <a:r>
              <a:rPr lang="zh-CN" altLang="en-US"/>
              <a:t>训练</a:t>
            </a:r>
            <a:endParaRPr lang="zh-CN" altLang="en-US"/>
          </a:p>
          <a:p>
            <a:pPr lvl="1"/>
            <a:r>
              <a:rPr lang="zh-CN" altLang="en-US" sz="2400"/>
              <a:t>清空历史梯度</a:t>
            </a:r>
            <a:endParaRPr lang="zh-CN" altLang="en-US" sz="2400"/>
          </a:p>
          <a:p>
            <a:pPr lvl="1"/>
            <a:r>
              <a:rPr lang="zh-CN" altLang="en-US"/>
              <a:t>反向传播</a:t>
            </a:r>
            <a:endParaRPr lang="zh-CN" altLang="en-US"/>
          </a:p>
          <a:p>
            <a:pPr lvl="1"/>
            <a:r>
              <a:rPr lang="zh-CN" altLang="en-US"/>
              <a:t>更新参数</a:t>
            </a:r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4" name="Content Placeholder 3"/>
          <p:cNvSpPr/>
          <p:nvPr>
            <p:ph idx="1"/>
          </p:nvPr>
        </p:nvSpPr>
        <p:spPr/>
        <p:txBody>
          <a:bodyPr/>
          <a:p>
            <a:endParaRPr lang="en-US"/>
          </a:p>
        </p:txBody>
      </p:sp>
      <p:pic>
        <p:nvPicPr>
          <p:cNvPr id="5" name="Picture 4" descr="屏幕截图 2024-07-07 09173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5155" y="43815"/>
            <a:ext cx="7682230" cy="4168775"/>
          </a:xfrm>
          <a:prstGeom prst="rect">
            <a:avLst/>
          </a:prstGeom>
        </p:spPr>
      </p:pic>
      <p:pic>
        <p:nvPicPr>
          <p:cNvPr id="6" name="Picture 5" descr="屏幕截图 2024-07-07 0933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720" y="4212590"/>
            <a:ext cx="5172075" cy="261112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L</a:t>
            </a:r>
            <a:r>
              <a:rPr lang="en-US"/>
              <a:t>eNet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20240709143276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1901190"/>
            <a:ext cx="10722610" cy="458025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A</a:t>
            </a:r>
            <a:r>
              <a:rPr lang="en-US"/>
              <a:t>lexNet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屏幕截图 2024-07-08 22014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5890" y="1691005"/>
            <a:ext cx="12192000" cy="445706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VGG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54380" y="1942465"/>
            <a:ext cx="5120640" cy="4351655"/>
          </a:xfrm>
          <a:prstGeom prst="rect">
            <a:avLst/>
          </a:prstGeom>
        </p:spPr>
      </p:pic>
      <p:pic>
        <p:nvPicPr>
          <p:cNvPr id="5" name="Picture 4" descr="屏幕截图 2024-07-09 154748"/>
          <p:cNvPicPr>
            <a:picLocks noChangeAspect="1"/>
          </p:cNvPicPr>
          <p:nvPr/>
        </p:nvPicPr>
        <p:blipFill>
          <a:blip r:embed="rId3"/>
          <a:srcRect t="28647" b="1245"/>
          <a:stretch>
            <a:fillRect/>
          </a:stretch>
        </p:blipFill>
        <p:spPr>
          <a:xfrm>
            <a:off x="4871085" y="2404745"/>
            <a:ext cx="6626860" cy="4311015"/>
          </a:xfrm>
          <a:prstGeom prst="rect">
            <a:avLst/>
          </a:prstGeom>
        </p:spPr>
      </p:pic>
      <p:pic>
        <p:nvPicPr>
          <p:cNvPr id="6" name="Picture 5" descr="屏幕截图 2024-07-10 08434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1715" y="0"/>
            <a:ext cx="5971540" cy="259207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GoogLe</a:t>
            </a:r>
            <a:r>
              <a:rPr lang="en-US" altLang="zh-CN"/>
              <a:t>N</a:t>
            </a:r>
            <a:r>
              <a:rPr lang="en-US" altLang="zh-CN"/>
              <a:t>et</a:t>
            </a:r>
            <a:endParaRPr lang="en-US" altLang="zh-C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rcRect t="18192" b="39699"/>
        </p:blipFill>
        <p:spPr>
          <a:xfrm>
            <a:off x="7585075" y="0"/>
            <a:ext cx="4482465" cy="6858000"/>
          </a:xfrm>
          <a:prstGeom prst="rect">
            <a:avLst/>
          </a:prstGeom>
        </p:spPr>
      </p:pic>
      <p:pic>
        <p:nvPicPr>
          <p:cNvPr id="4" name="Picture 3" descr="屏幕截图 2024-07-09 1617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70" y="1945640"/>
            <a:ext cx="8129905" cy="296672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493</Words>
  <Application>WPS Presentation</Application>
  <PresentationFormat>Widescreen</PresentationFormat>
  <Paragraphs>70</Paragraphs>
  <Slides>20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8" baseType="lpstr">
      <vt:lpstr>Arial</vt:lpstr>
      <vt:lpstr>宋体</vt:lpstr>
      <vt:lpstr>Wingdings</vt:lpstr>
      <vt:lpstr>Calibri Light</vt:lpstr>
      <vt:lpstr>Calibri</vt:lpstr>
      <vt:lpstr>微软雅黑</vt:lpstr>
      <vt:lpstr>Arial Unicode MS</vt:lpstr>
      <vt:lpstr>Office Theme</vt:lpstr>
      <vt:lpstr>7.7 - 7.14 学习内容</vt:lpstr>
      <vt:lpstr>Pytorch  -&gt; 创建数据集</vt:lpstr>
      <vt:lpstr>创建模型</vt:lpstr>
      <vt:lpstr>训练 &amp; 测试</vt:lpstr>
      <vt:lpstr>PowerPoint 演示文稿</vt:lpstr>
      <vt:lpstr>LeNet</vt:lpstr>
      <vt:lpstr>AlexNet</vt:lpstr>
      <vt:lpstr>VGG</vt:lpstr>
      <vt:lpstr>GoogLeNet</vt:lpstr>
      <vt:lpstr>ResNet</vt:lpstr>
      <vt:lpstr>ResNext</vt:lpstr>
      <vt:lpstr>RNN</vt:lpstr>
      <vt:lpstr>	LSTM</vt:lpstr>
      <vt:lpstr>Transformer</vt:lpstr>
      <vt:lpstr>Embedding 单词 -&gt; 词向量</vt:lpstr>
      <vt:lpstr>Masked-attention</vt:lpstr>
      <vt:lpstr>Cross attention</vt:lpstr>
      <vt:lpstr>PowerPoint 演示文稿</vt:lpstr>
      <vt:lpstr>爬虫</vt:lpstr>
      <vt:lpstr>服务器训练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WPS Presentation</dc:title>
  <dc:creator>Yun Qing Wang</dc:creator>
  <cp:lastModifiedBy>EC319</cp:lastModifiedBy>
  <cp:revision>3</cp:revision>
  <dcterms:created xsi:type="dcterms:W3CDTF">2024-07-14T06:53:00Z</dcterms:created>
  <dcterms:modified xsi:type="dcterms:W3CDTF">2024-07-15T07:07:59Z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E971A6AC2969425084E5048F15CE7026_12</vt:lpwstr>
  </property>
  <property fmtid="{D5CDD505-2E9C-101B-9397-08002B2CF9AE}" pid="3" name="KSOProductBuildVer">
    <vt:lpwstr>1033-12.2.0.17153</vt:lpwstr>
  </property>
</Properties>
</file>